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52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9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1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97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42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821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5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278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78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39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0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914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26866-2A35-49E0-972A-99C9935CD31F}" type="datetimeFigureOut">
              <a:rPr lang="ru-RU" smtClean="0"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451C3-62B3-43AA-ADFC-3D2B84B965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49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51620" y="404664"/>
            <a:ext cx="7740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Школа раннего развития «УМКА»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1619" y="980728"/>
            <a:ext cx="746723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Открыта запись на подготовительные занятия к школе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(заявления принимаются с 16.08 по 27.08)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*группа 15 человек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 занятия 2 раза в неделю (вторник, четверг)</a:t>
            </a:r>
          </a:p>
          <a:p>
            <a:r>
              <a:rPr lang="ru-RU" sz="2400" dirty="0" smtClean="0"/>
              <a:t>*** </a:t>
            </a:r>
            <a:r>
              <a:rPr lang="ru-RU" sz="2400" b="1" dirty="0">
                <a:latin typeface="Monotype Corsiva" panose="03010101010201010101" pitchFamily="66" charset="0"/>
              </a:rPr>
              <a:t>з</a:t>
            </a:r>
            <a:r>
              <a:rPr lang="ru-RU" sz="2400" b="1" dirty="0" smtClean="0">
                <a:latin typeface="Monotype Corsiva" panose="03010101010201010101" pitchFamily="66" charset="0"/>
              </a:rPr>
              <a:t>анимательная математика</a:t>
            </a:r>
          </a:p>
          <a:p>
            <a:r>
              <a:rPr lang="ru-RU" sz="2400" b="1" dirty="0">
                <a:latin typeface="Monotype Corsiva" panose="03010101010201010101" pitchFamily="66" charset="0"/>
              </a:rPr>
              <a:t> </a:t>
            </a:r>
            <a:r>
              <a:rPr lang="ru-RU" sz="2400" b="1" dirty="0" smtClean="0">
                <a:latin typeface="Monotype Corsiva" panose="03010101010201010101" pitchFamily="66" charset="0"/>
              </a:rPr>
              <a:t>       каллиграфия</a:t>
            </a:r>
          </a:p>
          <a:p>
            <a:r>
              <a:rPr lang="ru-RU" sz="2400" b="1" dirty="0">
                <a:latin typeface="Monotype Corsiva" panose="03010101010201010101" pitchFamily="66" charset="0"/>
              </a:rPr>
              <a:t> </a:t>
            </a:r>
            <a:r>
              <a:rPr lang="ru-RU" sz="2400" b="1" dirty="0" smtClean="0">
                <a:latin typeface="Monotype Corsiva" panose="03010101010201010101" pitchFamily="66" charset="0"/>
              </a:rPr>
              <a:t>       чтение</a:t>
            </a:r>
          </a:p>
          <a:p>
            <a:r>
              <a:rPr lang="ru-RU" sz="2400" b="1" dirty="0">
                <a:latin typeface="Monotype Corsiva" panose="03010101010201010101" pitchFamily="66" charset="0"/>
              </a:rPr>
              <a:t> </a:t>
            </a:r>
            <a:r>
              <a:rPr lang="ru-RU" sz="2400" b="1" dirty="0" smtClean="0">
                <a:latin typeface="Monotype Corsiva" panose="03010101010201010101" pitchFamily="66" charset="0"/>
              </a:rPr>
              <a:t>       окружающий мир</a:t>
            </a:r>
          </a:p>
          <a:p>
            <a:r>
              <a:rPr lang="ru-RU" sz="2400" b="1" dirty="0">
                <a:latin typeface="Monotype Corsiva" panose="03010101010201010101" pitchFamily="66" charset="0"/>
              </a:rPr>
              <a:t> </a:t>
            </a:r>
            <a:r>
              <a:rPr lang="ru-RU" sz="2400" b="1" dirty="0" smtClean="0">
                <a:latin typeface="Monotype Corsiva" panose="03010101010201010101" pitchFamily="66" charset="0"/>
              </a:rPr>
              <a:t>       </a:t>
            </a:r>
            <a:r>
              <a:rPr lang="en-US" sz="2400" b="1" dirty="0" smtClean="0">
                <a:latin typeface="Monotype Corsiva" panose="03010101010201010101" pitchFamily="66" charset="0"/>
              </a:rPr>
              <a:t>IT-kids </a:t>
            </a:r>
            <a:endParaRPr lang="ru-RU" sz="2400" b="1" dirty="0" smtClean="0">
              <a:latin typeface="Monotype Corsiva" panose="03010101010201010101" pitchFamily="66" charset="0"/>
            </a:endParaRPr>
          </a:p>
          <a:p>
            <a:r>
              <a:rPr lang="ru-RU" sz="2400" b="1" dirty="0">
                <a:latin typeface="Monotype Corsiva" panose="03010101010201010101" pitchFamily="66" charset="0"/>
              </a:rPr>
              <a:t> </a:t>
            </a:r>
            <a:r>
              <a:rPr lang="ru-RU" sz="2400" b="1" dirty="0" smtClean="0">
                <a:latin typeface="Monotype Corsiva" panose="03010101010201010101" pitchFamily="66" charset="0"/>
              </a:rPr>
              <a:t>       английский язык</a:t>
            </a:r>
            <a:endParaRPr lang="ru-RU" sz="2400" b="1" dirty="0">
              <a:latin typeface="Monotype Corsiva" panose="03010101010201010101" pitchFamily="66" charset="0"/>
            </a:endParaRPr>
          </a:p>
          <a:p>
            <a:r>
              <a:rPr lang="ru-RU" sz="2400" dirty="0" smtClean="0"/>
              <a:t>****</a:t>
            </a:r>
            <a:r>
              <a:rPr lang="ru-RU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стоимость занятий 2700 руб.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 школы раннего развития «Умка»:</a:t>
            </a: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Малышева Наталья Ильинична    89046756508</a:t>
            </a: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13796" y="6165304"/>
            <a:ext cx="6130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Monotype Corsiva" panose="03010101010201010101" pitchFamily="66" charset="0"/>
              </a:rPr>
              <a:t>МБОУ «Лицей №182», </a:t>
            </a:r>
            <a:r>
              <a:rPr lang="ru-RU" sz="2800" dirty="0" err="1" smtClean="0">
                <a:latin typeface="Monotype Corsiva" panose="03010101010201010101" pitchFamily="66" charset="0"/>
              </a:rPr>
              <a:t>ул.А.Арсланова</a:t>
            </a:r>
            <a:r>
              <a:rPr lang="ru-RU" sz="2800" dirty="0" smtClean="0">
                <a:latin typeface="Monotype Corsiva" panose="03010101010201010101" pitchFamily="66" charset="0"/>
              </a:rPr>
              <a:t>, д.10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915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77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4</cp:revision>
  <dcterms:created xsi:type="dcterms:W3CDTF">2021-08-10T07:44:13Z</dcterms:created>
  <dcterms:modified xsi:type="dcterms:W3CDTF">2021-08-10T08:21:10Z</dcterms:modified>
</cp:coreProperties>
</file>